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9351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388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652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7025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577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987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373981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Introduction to Voting System Project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3373636"/>
            <a:ext cx="7477601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The voting system project is aimed at creating a unified software platform to manage the entire election process. It includes features for personnel management, candidate registration, voting procedures, and result generation. The project is implemented in C programming language, which is widely recognized and utilized by major technology companies like Microsoft. The use of C is advantageous as it ensures compatibility and portability across different platforms, making it an ideal choice for this project.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6483429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819" y="6491049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299686" y="6466761"/>
            <a:ext cx="1772364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by Atul Dhital</a:t>
            </a:r>
            <a:endParaRPr lang="en-US" sz="2187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262426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Why Pseudocode is Important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4262080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Pseudocode, an informal programming language, improves human comprehension by providing a plain English representation of complex software (geeksforgeeks, 2023).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559486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  <p:extLst>
      <p:ext uri="{BB962C8B-B14F-4D97-AF65-F5344CB8AC3E}">
        <p14:creationId xmlns:p14="http://schemas.microsoft.com/office/powerpoint/2010/main" val="2288618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2169557"/>
            <a:ext cx="941843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Flowcharts: A Visual Representation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037993" y="337077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223373" y="3412450"/>
            <a:ext cx="12906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2760107" y="3447098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Useful Tool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2760107" y="3927515"/>
            <a:ext cx="26479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Flow charts are useful tools that represent the program flow in symbols or visual format.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5630228" y="337077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5787271" y="3412450"/>
            <a:ext cx="18573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9"/>
          <p:cNvSpPr/>
          <p:nvPr/>
        </p:nvSpPr>
        <p:spPr>
          <a:xfrm>
            <a:off x="6352342" y="3447098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Symbols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6352342" y="3927515"/>
            <a:ext cx="264795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Flow charts use symbols to connect the technical and non-technical persons to create a program and understand its flow.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222462" y="337077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9375934" y="3412450"/>
            <a:ext cx="1930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3"/>
          <p:cNvSpPr/>
          <p:nvPr/>
        </p:nvSpPr>
        <p:spPr>
          <a:xfrm>
            <a:off x="9944576" y="3447098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Program Flow</a:t>
            </a:r>
            <a:endParaRPr lang="en-US" sz="2187" dirty="0"/>
          </a:p>
        </p:txBody>
      </p:sp>
      <p:sp>
        <p:nvSpPr>
          <p:cNvPr id="18" name="Text 14"/>
          <p:cNvSpPr/>
          <p:nvPr/>
        </p:nvSpPr>
        <p:spPr>
          <a:xfrm>
            <a:off x="9944576" y="3927515"/>
            <a:ext cx="264795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Flow charts help to fix issues in a program and monitor its flow, connecting different elements and processes.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955099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414588" y="569000"/>
            <a:ext cx="6576774" cy="6448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77"/>
              </a:lnSpc>
              <a:buNone/>
            </a:pPr>
            <a:r>
              <a:rPr lang="en-US" sz="4062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Starting the Voting System</a:t>
            </a:r>
            <a:endParaRPr lang="en-US" sz="4062" dirty="0"/>
          </a:p>
        </p:txBody>
      </p:sp>
      <p:sp>
        <p:nvSpPr>
          <p:cNvPr id="5" name="Shape 2"/>
          <p:cNvSpPr/>
          <p:nvPr/>
        </p:nvSpPr>
        <p:spPr>
          <a:xfrm>
            <a:off x="2703433" y="1626513"/>
            <a:ext cx="41196" cy="6033968"/>
          </a:xfrm>
          <a:prstGeom prst="roundRect">
            <a:avLst>
              <a:gd name="adj" fmla="val 225395"/>
            </a:avLst>
          </a:prstGeom>
          <a:solidFill>
            <a:srgbClr val="C9CACE"/>
          </a:solidFill>
          <a:ln/>
        </p:spPr>
      </p:sp>
      <p:sp>
        <p:nvSpPr>
          <p:cNvPr id="6" name="Shape 3"/>
          <p:cNvSpPr/>
          <p:nvPr/>
        </p:nvSpPr>
        <p:spPr>
          <a:xfrm>
            <a:off x="2956143" y="1999059"/>
            <a:ext cx="722114" cy="41196"/>
          </a:xfrm>
          <a:prstGeom prst="roundRect">
            <a:avLst>
              <a:gd name="adj" fmla="val 225395"/>
            </a:avLst>
          </a:prstGeom>
          <a:solidFill>
            <a:srgbClr val="C9CACE"/>
          </a:solidFill>
          <a:ln/>
        </p:spPr>
      </p:sp>
      <p:sp>
        <p:nvSpPr>
          <p:cNvPr id="7" name="Shape 4"/>
          <p:cNvSpPr/>
          <p:nvPr/>
        </p:nvSpPr>
        <p:spPr>
          <a:xfrm>
            <a:off x="2491919" y="1787604"/>
            <a:ext cx="464225" cy="464225"/>
          </a:xfrm>
          <a:prstGeom prst="roundRect">
            <a:avLst>
              <a:gd name="adj" fmla="val 20002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664083" y="1826181"/>
            <a:ext cx="119777" cy="3869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46"/>
              </a:lnSpc>
              <a:buNone/>
            </a:pPr>
            <a:r>
              <a:rPr lang="en-US" sz="243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</a:t>
            </a:r>
            <a:endParaRPr lang="en-US" sz="2437" dirty="0"/>
          </a:p>
        </p:txBody>
      </p:sp>
      <p:sp>
        <p:nvSpPr>
          <p:cNvPr id="9" name="Text 6"/>
          <p:cNvSpPr/>
          <p:nvPr/>
        </p:nvSpPr>
        <p:spPr>
          <a:xfrm>
            <a:off x="3858816" y="1832848"/>
            <a:ext cx="3470196" cy="3223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39"/>
              </a:lnSpc>
              <a:buNone/>
            </a:pPr>
            <a:r>
              <a:rPr lang="en-US" sz="2031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Step 1: Software Initialization</a:t>
            </a:r>
            <a:endParaRPr lang="en-US" sz="2031" dirty="0"/>
          </a:p>
        </p:txBody>
      </p:sp>
      <p:sp>
        <p:nvSpPr>
          <p:cNvPr id="10" name="Text 7"/>
          <p:cNvSpPr/>
          <p:nvPr/>
        </p:nvSpPr>
        <p:spPr>
          <a:xfrm>
            <a:off x="3858816" y="2278856"/>
            <a:ext cx="8356878" cy="3300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25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Start the voting software to initiate the voting process.</a:t>
            </a:r>
            <a:endParaRPr lang="en-US" sz="1625" dirty="0"/>
          </a:p>
        </p:txBody>
      </p:sp>
      <p:sp>
        <p:nvSpPr>
          <p:cNvPr id="11" name="Shape 8"/>
          <p:cNvSpPr/>
          <p:nvPr/>
        </p:nvSpPr>
        <p:spPr>
          <a:xfrm>
            <a:off x="2956143" y="3394115"/>
            <a:ext cx="722114" cy="41196"/>
          </a:xfrm>
          <a:prstGeom prst="roundRect">
            <a:avLst>
              <a:gd name="adj" fmla="val 225395"/>
            </a:avLst>
          </a:prstGeom>
          <a:solidFill>
            <a:srgbClr val="C9CACE"/>
          </a:solidFill>
          <a:ln/>
        </p:spPr>
      </p:sp>
      <p:sp>
        <p:nvSpPr>
          <p:cNvPr id="12" name="Shape 9"/>
          <p:cNvSpPr/>
          <p:nvPr/>
        </p:nvSpPr>
        <p:spPr>
          <a:xfrm>
            <a:off x="2491919" y="3182660"/>
            <a:ext cx="464225" cy="464225"/>
          </a:xfrm>
          <a:prstGeom prst="roundRect">
            <a:avLst>
              <a:gd name="adj" fmla="val 20002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2637770" y="3221236"/>
            <a:ext cx="172403" cy="3869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46"/>
              </a:lnSpc>
              <a:buNone/>
            </a:pPr>
            <a:r>
              <a:rPr lang="en-US" sz="243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</a:t>
            </a:r>
            <a:endParaRPr lang="en-US" sz="2437" dirty="0"/>
          </a:p>
        </p:txBody>
      </p:sp>
      <p:sp>
        <p:nvSpPr>
          <p:cNvPr id="14" name="Text 11"/>
          <p:cNvSpPr/>
          <p:nvPr/>
        </p:nvSpPr>
        <p:spPr>
          <a:xfrm>
            <a:off x="3858816" y="3227903"/>
            <a:ext cx="2715697" cy="3223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39"/>
              </a:lnSpc>
              <a:buNone/>
            </a:pPr>
            <a:r>
              <a:rPr lang="en-US" sz="2031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Step 2: Admin or Voter</a:t>
            </a:r>
            <a:endParaRPr lang="en-US" sz="2031" dirty="0"/>
          </a:p>
        </p:txBody>
      </p:sp>
      <p:sp>
        <p:nvSpPr>
          <p:cNvPr id="15" name="Text 12"/>
          <p:cNvSpPr/>
          <p:nvPr/>
        </p:nvSpPr>
        <p:spPr>
          <a:xfrm>
            <a:off x="3858816" y="3673912"/>
            <a:ext cx="8356878" cy="3300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25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Choose between admin and voter to proceed with the voting system.</a:t>
            </a:r>
            <a:endParaRPr lang="en-US" sz="1625" dirty="0"/>
          </a:p>
        </p:txBody>
      </p:sp>
      <p:sp>
        <p:nvSpPr>
          <p:cNvPr id="16" name="Shape 13"/>
          <p:cNvSpPr/>
          <p:nvPr/>
        </p:nvSpPr>
        <p:spPr>
          <a:xfrm>
            <a:off x="2956143" y="4789170"/>
            <a:ext cx="722114" cy="41196"/>
          </a:xfrm>
          <a:prstGeom prst="roundRect">
            <a:avLst>
              <a:gd name="adj" fmla="val 225395"/>
            </a:avLst>
          </a:prstGeom>
          <a:solidFill>
            <a:srgbClr val="C9CACE"/>
          </a:solidFill>
          <a:ln/>
        </p:spPr>
      </p:sp>
      <p:sp>
        <p:nvSpPr>
          <p:cNvPr id="17" name="Shape 14"/>
          <p:cNvSpPr/>
          <p:nvPr/>
        </p:nvSpPr>
        <p:spPr>
          <a:xfrm>
            <a:off x="2491919" y="4577715"/>
            <a:ext cx="464225" cy="464225"/>
          </a:xfrm>
          <a:prstGeom prst="roundRect">
            <a:avLst>
              <a:gd name="adj" fmla="val 20002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2634436" y="4616291"/>
            <a:ext cx="179189" cy="3869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46"/>
              </a:lnSpc>
              <a:buNone/>
            </a:pPr>
            <a:r>
              <a:rPr lang="en-US" sz="243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3</a:t>
            </a:r>
            <a:endParaRPr lang="en-US" sz="2437" dirty="0"/>
          </a:p>
        </p:txBody>
      </p:sp>
      <p:sp>
        <p:nvSpPr>
          <p:cNvPr id="19" name="Text 16"/>
          <p:cNvSpPr/>
          <p:nvPr/>
        </p:nvSpPr>
        <p:spPr>
          <a:xfrm>
            <a:off x="3858816" y="4622959"/>
            <a:ext cx="2715697" cy="3223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39"/>
              </a:lnSpc>
              <a:buNone/>
            </a:pPr>
            <a:r>
              <a:rPr lang="en-US" sz="2031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Step 3: Admin Options</a:t>
            </a:r>
            <a:endParaRPr lang="en-US" sz="2031" dirty="0"/>
          </a:p>
        </p:txBody>
      </p:sp>
      <p:sp>
        <p:nvSpPr>
          <p:cNvPr id="20" name="Text 17"/>
          <p:cNvSpPr/>
          <p:nvPr/>
        </p:nvSpPr>
        <p:spPr>
          <a:xfrm>
            <a:off x="3858816" y="5068967"/>
            <a:ext cx="8356878" cy="6600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25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If admin is chosen, provide a PIN for validation and access various options like creating voters, candidates, and elections.</a:t>
            </a:r>
            <a:endParaRPr lang="en-US" sz="1625" dirty="0"/>
          </a:p>
        </p:txBody>
      </p:sp>
      <p:sp>
        <p:nvSpPr>
          <p:cNvPr id="21" name="Shape 18"/>
          <p:cNvSpPr/>
          <p:nvPr/>
        </p:nvSpPr>
        <p:spPr>
          <a:xfrm>
            <a:off x="2956143" y="6514267"/>
            <a:ext cx="722114" cy="41196"/>
          </a:xfrm>
          <a:prstGeom prst="roundRect">
            <a:avLst>
              <a:gd name="adj" fmla="val 225395"/>
            </a:avLst>
          </a:prstGeom>
          <a:solidFill>
            <a:srgbClr val="C9CACE"/>
          </a:solidFill>
          <a:ln/>
        </p:spPr>
      </p:sp>
      <p:sp>
        <p:nvSpPr>
          <p:cNvPr id="22" name="Shape 19"/>
          <p:cNvSpPr/>
          <p:nvPr/>
        </p:nvSpPr>
        <p:spPr>
          <a:xfrm>
            <a:off x="2491919" y="6302812"/>
            <a:ext cx="464225" cy="464225"/>
          </a:xfrm>
          <a:prstGeom prst="roundRect">
            <a:avLst>
              <a:gd name="adj" fmla="val 20002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2628840" y="6341388"/>
            <a:ext cx="190381" cy="3869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46"/>
              </a:lnSpc>
              <a:buNone/>
            </a:pPr>
            <a:r>
              <a:rPr lang="en-US" sz="243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4</a:t>
            </a:r>
            <a:endParaRPr lang="en-US" sz="2437" dirty="0"/>
          </a:p>
        </p:txBody>
      </p:sp>
      <p:sp>
        <p:nvSpPr>
          <p:cNvPr id="24" name="Text 21"/>
          <p:cNvSpPr/>
          <p:nvPr/>
        </p:nvSpPr>
        <p:spPr>
          <a:xfrm>
            <a:off x="3858816" y="6348055"/>
            <a:ext cx="2583894" cy="3223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39"/>
              </a:lnSpc>
              <a:buNone/>
            </a:pPr>
            <a:r>
              <a:rPr lang="en-US" sz="2031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Step 4: Voter Options</a:t>
            </a:r>
            <a:endParaRPr lang="en-US" sz="2031" dirty="0"/>
          </a:p>
        </p:txBody>
      </p:sp>
      <p:sp>
        <p:nvSpPr>
          <p:cNvPr id="25" name="Text 22"/>
          <p:cNvSpPr/>
          <p:nvPr/>
        </p:nvSpPr>
        <p:spPr>
          <a:xfrm>
            <a:off x="3858816" y="6794063"/>
            <a:ext cx="8356878" cy="6600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25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If voter is chosen, authenticate and proceed with options like registering to vote, editing profile, and displaying vote.</a:t>
            </a:r>
            <a:endParaRPr lang="en-US" sz="1625" dirty="0"/>
          </a:p>
        </p:txBody>
      </p:sp>
    </p:spTree>
    <p:extLst>
      <p:ext uri="{BB962C8B-B14F-4D97-AF65-F5344CB8AC3E}">
        <p14:creationId xmlns:p14="http://schemas.microsoft.com/office/powerpoint/2010/main" val="897681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383744"/>
            <a:ext cx="618136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Admin Options in Detail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26335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Create Voter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3202900"/>
            <a:ext cx="31563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Admins can create new voter profiles in the system.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4163616"/>
            <a:ext cx="3156347" cy="207680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743932" y="26335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Create Candidates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5743932" y="3202900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Admins have the option to create new candidates for the elections.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9449872" y="26335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Create Election</a:t>
            </a:r>
            <a:endParaRPr lang="en-US" sz="2187" dirty="0"/>
          </a:p>
        </p:txBody>
      </p:sp>
      <p:sp>
        <p:nvSpPr>
          <p:cNvPr id="12" name="Text 7"/>
          <p:cNvSpPr/>
          <p:nvPr/>
        </p:nvSpPr>
        <p:spPr>
          <a:xfrm>
            <a:off x="9449872" y="3202900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Admins can set up new elections within the voting system.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9872" y="4519017"/>
            <a:ext cx="3156347" cy="207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18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078111"/>
            <a:ext cx="588144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Voter Options in Detail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232791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Register to Vote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2897267"/>
            <a:ext cx="31563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Voters can register to cast their votes in the elections.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3857982"/>
            <a:ext cx="3156347" cy="236851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743932" y="232791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Edit Profile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5743932" y="2897267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Voters have the option to edit their profiles within the voting system.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3932" y="4213384"/>
            <a:ext cx="3156347" cy="268807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449872" y="232791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Display Vote</a:t>
            </a:r>
            <a:endParaRPr lang="en-US" sz="2187" dirty="0"/>
          </a:p>
        </p:txBody>
      </p:sp>
      <p:sp>
        <p:nvSpPr>
          <p:cNvPr id="12" name="Text 7"/>
          <p:cNvSpPr/>
          <p:nvPr/>
        </p:nvSpPr>
        <p:spPr>
          <a:xfrm>
            <a:off x="9449872" y="2897267"/>
            <a:ext cx="31563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Voters can view and display their votes within the system.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9872" y="3857982"/>
            <a:ext cx="3156347" cy="268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685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45471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651165" y="2994779"/>
            <a:ext cx="4909423" cy="6135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32"/>
              </a:lnSpc>
              <a:buNone/>
            </a:pPr>
            <a:r>
              <a:rPr lang="en-US" sz="3866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Admin Features</a:t>
            </a:r>
            <a:endParaRPr lang="en-US" sz="3866" dirty="0"/>
          </a:p>
        </p:txBody>
      </p:sp>
      <p:sp>
        <p:nvSpPr>
          <p:cNvPr id="6" name="Shape 2"/>
          <p:cNvSpPr/>
          <p:nvPr/>
        </p:nvSpPr>
        <p:spPr>
          <a:xfrm>
            <a:off x="2926199" y="3902869"/>
            <a:ext cx="39172" cy="3786664"/>
          </a:xfrm>
          <a:prstGeom prst="roundRect">
            <a:avLst>
              <a:gd name="adj" fmla="val 225596"/>
            </a:avLst>
          </a:prstGeom>
          <a:solidFill>
            <a:srgbClr val="C9CACE"/>
          </a:solidFill>
          <a:ln/>
        </p:spPr>
      </p:sp>
      <p:sp>
        <p:nvSpPr>
          <p:cNvPr id="7" name="Shape 3"/>
          <p:cNvSpPr/>
          <p:nvPr/>
        </p:nvSpPr>
        <p:spPr>
          <a:xfrm>
            <a:off x="3166646" y="4257496"/>
            <a:ext cx="687229" cy="39172"/>
          </a:xfrm>
          <a:prstGeom prst="roundRect">
            <a:avLst>
              <a:gd name="adj" fmla="val 225596"/>
            </a:avLst>
          </a:prstGeom>
          <a:solidFill>
            <a:srgbClr val="C9CACE"/>
          </a:solidFill>
          <a:ln/>
        </p:spPr>
      </p:sp>
      <p:sp>
        <p:nvSpPr>
          <p:cNvPr id="8" name="Shape 4"/>
          <p:cNvSpPr/>
          <p:nvPr/>
        </p:nvSpPr>
        <p:spPr>
          <a:xfrm>
            <a:off x="2724805" y="4056221"/>
            <a:ext cx="441841" cy="441841"/>
          </a:xfrm>
          <a:prstGeom prst="roundRect">
            <a:avLst>
              <a:gd name="adj" fmla="val 20001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2888635" y="4093012"/>
            <a:ext cx="114062" cy="368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99"/>
              </a:lnSpc>
              <a:buNone/>
            </a:pPr>
            <a:r>
              <a:rPr lang="en-US" sz="2319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</a:t>
            </a:r>
            <a:endParaRPr lang="en-US" sz="2319" dirty="0"/>
          </a:p>
        </p:txBody>
      </p:sp>
      <p:sp>
        <p:nvSpPr>
          <p:cNvPr id="10" name="Text 6"/>
          <p:cNvSpPr/>
          <p:nvPr/>
        </p:nvSpPr>
        <p:spPr>
          <a:xfrm>
            <a:off x="4025741" y="4099203"/>
            <a:ext cx="2454712" cy="306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16"/>
              </a:lnSpc>
              <a:buNone/>
            </a:pPr>
            <a:r>
              <a:rPr lang="en-US" sz="193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Admin Login</a:t>
            </a:r>
            <a:endParaRPr lang="en-US" sz="1933" dirty="0"/>
          </a:p>
        </p:txBody>
      </p:sp>
      <p:sp>
        <p:nvSpPr>
          <p:cNvPr id="11" name="Text 7"/>
          <p:cNvSpPr/>
          <p:nvPr/>
        </p:nvSpPr>
        <p:spPr>
          <a:xfrm>
            <a:off x="4025741" y="4523780"/>
            <a:ext cx="7953375" cy="3140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74"/>
              </a:lnSpc>
              <a:buNone/>
            </a:pPr>
            <a:r>
              <a:rPr lang="en-US" sz="1546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The admin can log in using a passcode to access the dashboard.</a:t>
            </a:r>
            <a:endParaRPr lang="en-US" sz="1546" dirty="0"/>
          </a:p>
        </p:txBody>
      </p:sp>
      <p:sp>
        <p:nvSpPr>
          <p:cNvPr id="12" name="Shape 8"/>
          <p:cNvSpPr/>
          <p:nvPr/>
        </p:nvSpPr>
        <p:spPr>
          <a:xfrm>
            <a:off x="3166646" y="5585162"/>
            <a:ext cx="687229" cy="39172"/>
          </a:xfrm>
          <a:prstGeom prst="roundRect">
            <a:avLst>
              <a:gd name="adj" fmla="val 225596"/>
            </a:avLst>
          </a:prstGeom>
          <a:solidFill>
            <a:srgbClr val="C9CACE"/>
          </a:solidFill>
          <a:ln/>
        </p:spPr>
      </p:sp>
      <p:sp>
        <p:nvSpPr>
          <p:cNvPr id="13" name="Shape 9"/>
          <p:cNvSpPr/>
          <p:nvPr/>
        </p:nvSpPr>
        <p:spPr>
          <a:xfrm>
            <a:off x="2724805" y="5383887"/>
            <a:ext cx="441841" cy="441841"/>
          </a:xfrm>
          <a:prstGeom prst="roundRect">
            <a:avLst>
              <a:gd name="adj" fmla="val 20001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2863632" y="5420678"/>
            <a:ext cx="164068" cy="368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99"/>
              </a:lnSpc>
              <a:buNone/>
            </a:pPr>
            <a:r>
              <a:rPr lang="en-US" sz="2319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</a:t>
            </a:r>
            <a:endParaRPr lang="en-US" sz="2319" dirty="0"/>
          </a:p>
        </p:txBody>
      </p:sp>
      <p:sp>
        <p:nvSpPr>
          <p:cNvPr id="15" name="Text 11"/>
          <p:cNvSpPr/>
          <p:nvPr/>
        </p:nvSpPr>
        <p:spPr>
          <a:xfrm>
            <a:off x="4025741" y="5426869"/>
            <a:ext cx="2915722" cy="306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16"/>
              </a:lnSpc>
              <a:buNone/>
            </a:pPr>
            <a:r>
              <a:rPr lang="en-US" sz="193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Create Election Schedule</a:t>
            </a:r>
            <a:endParaRPr lang="en-US" sz="1933" dirty="0"/>
          </a:p>
        </p:txBody>
      </p:sp>
      <p:sp>
        <p:nvSpPr>
          <p:cNvPr id="16" name="Text 12"/>
          <p:cNvSpPr/>
          <p:nvPr/>
        </p:nvSpPr>
        <p:spPr>
          <a:xfrm>
            <a:off x="4025741" y="5851446"/>
            <a:ext cx="7953375" cy="3140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74"/>
              </a:lnSpc>
              <a:buNone/>
            </a:pPr>
            <a:r>
              <a:rPr lang="en-US" sz="1546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Enables the admin to input details regarding an electoral area and its election date.</a:t>
            </a:r>
            <a:endParaRPr lang="en-US" sz="1546" dirty="0"/>
          </a:p>
        </p:txBody>
      </p:sp>
      <p:sp>
        <p:nvSpPr>
          <p:cNvPr id="17" name="Shape 13"/>
          <p:cNvSpPr/>
          <p:nvPr/>
        </p:nvSpPr>
        <p:spPr>
          <a:xfrm>
            <a:off x="3166646" y="6912828"/>
            <a:ext cx="687229" cy="39172"/>
          </a:xfrm>
          <a:prstGeom prst="roundRect">
            <a:avLst>
              <a:gd name="adj" fmla="val 225596"/>
            </a:avLst>
          </a:prstGeom>
          <a:solidFill>
            <a:srgbClr val="C9CACE"/>
          </a:solidFill>
          <a:ln/>
        </p:spPr>
      </p:sp>
      <p:sp>
        <p:nvSpPr>
          <p:cNvPr id="18" name="Shape 14"/>
          <p:cNvSpPr/>
          <p:nvPr/>
        </p:nvSpPr>
        <p:spPr>
          <a:xfrm>
            <a:off x="2724805" y="6711553"/>
            <a:ext cx="441841" cy="441841"/>
          </a:xfrm>
          <a:prstGeom prst="roundRect">
            <a:avLst>
              <a:gd name="adj" fmla="val 20001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2860417" y="6748343"/>
            <a:ext cx="170497" cy="368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99"/>
              </a:lnSpc>
              <a:buNone/>
            </a:pPr>
            <a:r>
              <a:rPr lang="en-US" sz="2319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3</a:t>
            </a:r>
            <a:endParaRPr lang="en-US" sz="2319" dirty="0"/>
          </a:p>
        </p:txBody>
      </p:sp>
      <p:sp>
        <p:nvSpPr>
          <p:cNvPr id="20" name="Text 16"/>
          <p:cNvSpPr/>
          <p:nvPr/>
        </p:nvSpPr>
        <p:spPr>
          <a:xfrm>
            <a:off x="4025741" y="6754535"/>
            <a:ext cx="2454712" cy="3068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16"/>
              </a:lnSpc>
              <a:buNone/>
            </a:pPr>
            <a:r>
              <a:rPr lang="en-US" sz="1933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Manage Candidates</a:t>
            </a:r>
            <a:endParaRPr lang="en-US" sz="1933" dirty="0"/>
          </a:p>
        </p:txBody>
      </p:sp>
      <p:sp>
        <p:nvSpPr>
          <p:cNvPr id="21" name="Text 17"/>
          <p:cNvSpPr/>
          <p:nvPr/>
        </p:nvSpPr>
        <p:spPr>
          <a:xfrm>
            <a:off x="4025741" y="7179112"/>
            <a:ext cx="7953375" cy="3140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74"/>
              </a:lnSpc>
              <a:buNone/>
            </a:pPr>
            <a:r>
              <a:rPr lang="en-US" sz="1546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Allows the admin to add, update, or remove candidates from the list.</a:t>
            </a:r>
            <a:endParaRPr lang="en-US" sz="1546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394466"/>
            <a:ext cx="873740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Admin Task - Manage Candidates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Add Candidate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213622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Enables the admin to add candidates for the election by inputting their name, party, and address.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43932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Update Candidate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743932" y="4213622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Facilitates the admin to update candidate details by entering the candidate's name.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49872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Delete Candidate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449872" y="4213622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Allows the admin to remove candidates from the list by entering their name.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702719"/>
            <a:ext cx="726221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Admin Task - Register Voter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390394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18580" y="3945612"/>
            <a:ext cx="12906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39802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Register New Voters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4460677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Admins can register new voters by providing their serial number, name, date of birth, address, and password.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597485" y="390394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754529" y="3945612"/>
            <a:ext cx="18573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6319599" y="39802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Age Verification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6319599" y="4460677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Admins will ensure that voters are at least 18 years old.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2775585"/>
            <a:ext cx="891242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Admin Task - Update Voter Details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803213"/>
            <a:ext cx="9306401" cy="1650802"/>
          </a:xfrm>
          <a:prstGeom prst="roundRect">
            <a:avLst>
              <a:gd name="adj" fmla="val 6057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720590" y="403300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Update Voter Data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4720590" y="4513421"/>
            <a:ext cx="884682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Admins can modify voter data by entering the voter's serial number and updating the necessary information.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794278"/>
            <a:ext cx="883300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Admin Task - Search Voter Details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3932992"/>
            <a:ext cx="444341" cy="4443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599503"/>
            <a:ext cx="320278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Search by Serial Number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5079921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Admins can locate and display details about a voter using their unique serial number.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712244"/>
            <a:ext cx="880800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Admin Task - Display Vote Results</a:t>
            </a:r>
            <a:endParaRPr lang="en-US" sz="437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3739872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77428" y="39620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Publish Vote Results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2277428" y="4442460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Allows the admin to officially publish the voting results.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57210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Voter Dashboard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8219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Register to Vote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391263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Enables voters to cast their vote under secure authentication.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43932" y="38219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Edit Your Profile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743932" y="4391263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Allows voters to update their personal information and details.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49872" y="38219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Display Your Vote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449872" y="4391263"/>
            <a:ext cx="31563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Gives the option for voters to view their casted vote details.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993" y="4095512"/>
            <a:ext cx="754046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5B5F72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Implementation of Functions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2037993" y="529673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223373" y="5338405"/>
            <a:ext cx="12906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2760107" y="5373053"/>
            <a:ext cx="44440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File: Generate and Admin Password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2760107" y="6200656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Includes features for generating and validating admin passwords.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7426285" y="529673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3E4E8"/>
          </a:solidFill>
          <a:ln w="7620">
            <a:solidFill>
              <a:srgbClr val="C9CACE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7583329" y="5338405"/>
            <a:ext cx="18573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8148399" y="5373053"/>
            <a:ext cx="38330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Authentication for User Login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8148399" y="5853470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Provides a secure login process for both admin and voters.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693</Words>
  <Application>Microsoft Office PowerPoint</Application>
  <PresentationFormat>Custom</PresentationFormat>
  <Paragraphs>103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Instrument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account</cp:lastModifiedBy>
  <cp:revision>3</cp:revision>
  <dcterms:created xsi:type="dcterms:W3CDTF">2024-02-28T14:02:26Z</dcterms:created>
  <dcterms:modified xsi:type="dcterms:W3CDTF">2024-02-28T14:11:57Z</dcterms:modified>
</cp:coreProperties>
</file>